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>
        <p:scale>
          <a:sx n="74" d="100"/>
          <a:sy n="74" d="100"/>
        </p:scale>
        <p:origin x="-211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811993" y="2032793"/>
            <a:ext cx="4662494" cy="2952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宋体"/>
                <a:ea typeface="宋体"/>
              </a:rPr>
              <a:t>有时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1115616" y="530690"/>
            <a:ext cx="579597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dirty="0" smtClean="0"/>
              <a:t> </a:t>
            </a:r>
            <a:r>
              <a:rPr lang="en-US" sz="8000" dirty="0" err="1" smtClean="0"/>
              <a:t>yǒu</a:t>
            </a:r>
            <a:r>
              <a:rPr lang="en-US" sz="8000" dirty="0" smtClean="0"/>
              <a:t>  </a:t>
            </a:r>
            <a:r>
              <a:rPr lang="en-US" sz="8000" dirty="0" err="1" smtClean="0"/>
              <a:t>shí</a:t>
            </a:r>
            <a:r>
              <a:rPr lang="en-US" sz="8000" dirty="0" smtClean="0"/>
              <a:t> </a:t>
            </a:r>
            <a:r>
              <a:rPr lang="en-US" sz="8800" dirty="0" smtClean="0"/>
              <a:t> </a:t>
            </a:r>
            <a:endParaRPr lang="en-US" altLang="zh-CN" sz="8800" dirty="0"/>
          </a:p>
        </p:txBody>
      </p:sp>
      <p:sp>
        <p:nvSpPr>
          <p:cNvPr id="7" name="矩形 6"/>
          <p:cNvSpPr/>
          <p:nvPr/>
        </p:nvSpPr>
        <p:spPr>
          <a:xfrm>
            <a:off x="2987824" y="4929198"/>
            <a:ext cx="60007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kern="1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宋体"/>
              </a:rPr>
              <a:t>sometimes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403648" y="2060848"/>
            <a:ext cx="5966792" cy="3882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latin typeface="宋体"/>
                <a:ea typeface="宋体"/>
              </a:rPr>
              <a:t>棕色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2123728" y="473406"/>
            <a:ext cx="57245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dirty="0" err="1" smtClean="0"/>
              <a:t>zōng</a:t>
            </a:r>
            <a:r>
              <a:rPr lang="en-US" sz="8800" dirty="0" smtClean="0"/>
              <a:t>  </a:t>
            </a:r>
            <a:r>
              <a:rPr lang="en-US" sz="8800" dirty="0" err="1" smtClean="0"/>
              <a:t>sè</a:t>
            </a:r>
            <a:r>
              <a:rPr lang="en-US" sz="8800" dirty="0" smtClean="0"/>
              <a:t> </a:t>
            </a:r>
            <a:endParaRPr lang="en-US" altLang="zh-CN" sz="8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475656" y="2060848"/>
            <a:ext cx="5966792" cy="3882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宋体"/>
                <a:ea typeface="宋体"/>
              </a:rPr>
              <a:t>紫色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2643389" y="458450"/>
            <a:ext cx="5105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dirty="0" err="1" smtClean="0"/>
              <a:t>zǐ</a:t>
            </a:r>
            <a:r>
              <a:rPr lang="en-US" sz="8800" dirty="0" smtClean="0"/>
              <a:t>   </a:t>
            </a:r>
            <a:r>
              <a:rPr lang="en-US" sz="8800" dirty="0" err="1" smtClean="0"/>
              <a:t>sè</a:t>
            </a:r>
            <a:r>
              <a:rPr lang="en-US" sz="8800" dirty="0" smtClean="0"/>
              <a:t> </a:t>
            </a:r>
            <a:endParaRPr lang="en-US" altLang="zh-CN" sz="8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655890" y="2026436"/>
            <a:ext cx="5454337" cy="36670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latin typeface="宋体"/>
                <a:ea typeface="宋体"/>
              </a:rPr>
              <a:t>银色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>
                  <a:lumMod val="85000"/>
                </a:schemeClr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2411760" y="676141"/>
            <a:ext cx="5105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dirty="0" err="1" smtClean="0"/>
              <a:t>yín</a:t>
            </a:r>
            <a:r>
              <a:rPr lang="en-US" sz="8800" dirty="0" smtClean="0"/>
              <a:t>  </a:t>
            </a:r>
            <a:r>
              <a:rPr lang="en-US" sz="8800" dirty="0" err="1" smtClean="0"/>
              <a:t>sè</a:t>
            </a:r>
            <a:endParaRPr lang="en-US" altLang="zh-CN" sz="8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887968" y="2204864"/>
            <a:ext cx="2883740" cy="3510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说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763688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1115616" y="685799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shuō</a:t>
            </a:r>
            <a:endParaRPr lang="en-US" altLang="zh-CN" sz="8000" dirty="0"/>
          </a:p>
        </p:txBody>
      </p:sp>
      <p:pic>
        <p:nvPicPr>
          <p:cNvPr id="5" name="图片 4" descr="Picture of a person shouting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175" y="2132856"/>
            <a:ext cx="3923928" cy="29429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028700" y="2204864"/>
            <a:ext cx="4519618" cy="3024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宋体"/>
                <a:ea typeface="宋体"/>
              </a:rPr>
              <a:t>从不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1028700" y="685800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cóng</a:t>
            </a:r>
            <a:r>
              <a:rPr lang="en-US" sz="8000" dirty="0" smtClean="0"/>
              <a:t>   </a:t>
            </a:r>
            <a:r>
              <a:rPr lang="en-US" sz="8000" dirty="0" err="1" smtClean="0"/>
              <a:t>bù</a:t>
            </a:r>
            <a:r>
              <a:rPr lang="en-US" sz="8000" dirty="0" smtClean="0"/>
              <a:t> </a:t>
            </a:r>
            <a:endParaRPr lang="en-US" altLang="zh-CN" sz="8000" dirty="0"/>
          </a:p>
        </p:txBody>
      </p:sp>
      <p:sp>
        <p:nvSpPr>
          <p:cNvPr id="6" name="矩形 5"/>
          <p:cNvSpPr/>
          <p:nvPr/>
        </p:nvSpPr>
        <p:spPr>
          <a:xfrm>
            <a:off x="5076056" y="4689134"/>
            <a:ext cx="37861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never</a:t>
            </a:r>
            <a:endParaRPr lang="zh-CN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043608" y="2204864"/>
            <a:ext cx="4148794" cy="2875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宋体"/>
                <a:ea typeface="宋体"/>
              </a:rPr>
              <a:t>经常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714348" y="658611"/>
            <a:ext cx="6089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/>
              <a:t> </a:t>
            </a:r>
            <a:r>
              <a:rPr lang="en-US" sz="8000" dirty="0" err="1" smtClean="0"/>
              <a:t>jīng</a:t>
            </a:r>
            <a:r>
              <a:rPr lang="en-US" sz="8000" dirty="0" smtClean="0"/>
              <a:t>  </a:t>
            </a:r>
            <a:r>
              <a:rPr lang="en-US" sz="8000" dirty="0" err="1" smtClean="0"/>
              <a:t>cháng</a:t>
            </a:r>
            <a:r>
              <a:rPr lang="en-US" altLang="zh-CN" sz="8000" dirty="0" smtClean="0">
                <a:solidFill>
                  <a:srgbClr val="C00000"/>
                </a:solidFill>
              </a:rPr>
              <a:t> </a:t>
            </a:r>
            <a:endParaRPr lang="en-US" altLang="zh-CN" sz="8000" dirty="0"/>
          </a:p>
        </p:txBody>
      </p:sp>
      <p:sp>
        <p:nvSpPr>
          <p:cNvPr id="5" name="矩形 4"/>
          <p:cNvSpPr/>
          <p:nvPr/>
        </p:nvSpPr>
        <p:spPr>
          <a:xfrm>
            <a:off x="5192402" y="4995952"/>
            <a:ext cx="29284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often</a:t>
            </a:r>
            <a:endParaRPr lang="zh-CN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10200" cy="3522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黑色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2490766" y="390791"/>
            <a:ext cx="66532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hēi</a:t>
            </a:r>
            <a:r>
              <a:rPr lang="en-US" sz="8000" dirty="0" smtClean="0"/>
              <a:t>    </a:t>
            </a:r>
            <a:r>
              <a:rPr lang="en-US" sz="8000" dirty="0" err="1" smtClean="0"/>
              <a:t>sè</a:t>
            </a:r>
            <a:r>
              <a:rPr lang="en-US" sz="8000" dirty="0" smtClean="0"/>
              <a:t> </a:t>
            </a:r>
            <a:endParaRPr lang="en-US" altLang="zh-CN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600200" y="1905000"/>
            <a:ext cx="6038800" cy="3954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宋体"/>
                <a:ea typeface="宋体"/>
              </a:rPr>
              <a:t>白色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2483768" y="458450"/>
            <a:ext cx="5105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bái</a:t>
            </a:r>
            <a:r>
              <a:rPr lang="en-US" sz="8000" dirty="0" smtClean="0"/>
              <a:t>  </a:t>
            </a:r>
            <a:r>
              <a:rPr lang="en-US" sz="8000" dirty="0" err="1" smtClean="0"/>
              <a:t>sè</a:t>
            </a:r>
            <a:r>
              <a:rPr lang="en-US" sz="8800" dirty="0" smtClean="0"/>
              <a:t> </a:t>
            </a:r>
            <a:endParaRPr lang="en-US" altLang="zh-CN" sz="8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600200" y="2060848"/>
            <a:ext cx="5534744" cy="36667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宋体"/>
                <a:ea typeface="宋体"/>
              </a:rPr>
              <a:t>蓝色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2590800" y="581561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lán</a:t>
            </a:r>
            <a:r>
              <a:rPr lang="en-US" sz="8000" dirty="0" smtClean="0"/>
              <a:t>  </a:t>
            </a:r>
            <a:r>
              <a:rPr lang="en-US" sz="8000" dirty="0" err="1" smtClean="0"/>
              <a:t>sè</a:t>
            </a:r>
            <a:endParaRPr lang="en-US" altLang="zh-CN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601273" y="2060848"/>
            <a:ext cx="5750768" cy="3738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宋体"/>
                <a:ea typeface="宋体"/>
              </a:rPr>
              <a:t>黄色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1979712" y="481166"/>
            <a:ext cx="56531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huáng</a:t>
            </a:r>
            <a:r>
              <a:rPr lang="en-US" sz="8000" dirty="0" smtClean="0"/>
              <a:t>  </a:t>
            </a:r>
            <a:r>
              <a:rPr lang="en-US" sz="8000" dirty="0" err="1" smtClean="0"/>
              <a:t>sè</a:t>
            </a:r>
            <a:endParaRPr lang="en-US" altLang="zh-CN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600200" y="1916832"/>
            <a:ext cx="5678760" cy="3738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宋体"/>
                <a:ea typeface="宋体"/>
              </a:rPr>
              <a:t>红色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2123728" y="458450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dirty="0" err="1"/>
              <a:t>hóng</a:t>
            </a:r>
            <a:r>
              <a:rPr lang="en-US" altLang="zh-CN" sz="8000" dirty="0"/>
              <a:t> </a:t>
            </a:r>
            <a:r>
              <a:rPr lang="en-US" altLang="zh-CN" sz="8000" dirty="0" smtClean="0"/>
              <a:t> </a:t>
            </a:r>
            <a:r>
              <a:rPr lang="en-US" altLang="zh-CN" sz="8000" dirty="0" err="1" smtClean="0"/>
              <a:t>sè</a:t>
            </a:r>
            <a:endParaRPr lang="en-US" altLang="zh-CN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4"/>
          <p:cNvSpPr>
            <a:spLocks noChangeArrowheads="1" noChangeShapeType="1" noTextEdit="1"/>
          </p:cNvSpPr>
          <p:nvPr/>
        </p:nvSpPr>
        <p:spPr bwMode="auto">
          <a:xfrm>
            <a:off x="1403648" y="2060848"/>
            <a:ext cx="6038800" cy="38164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宋体"/>
                <a:ea typeface="宋体"/>
              </a:rPr>
              <a:t>桔色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latin typeface="宋体"/>
              <a:ea typeface="宋体"/>
            </a:endParaRPr>
          </a:p>
        </p:txBody>
      </p:sp>
      <p:sp>
        <p:nvSpPr>
          <p:cNvPr id="63491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63492" name="Text Box 9"/>
          <p:cNvSpPr txBox="1">
            <a:spLocks noChangeArrowheads="1"/>
          </p:cNvSpPr>
          <p:nvPr/>
        </p:nvSpPr>
        <p:spPr bwMode="auto">
          <a:xfrm>
            <a:off x="2843808" y="427503"/>
            <a:ext cx="5105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dirty="0" err="1" smtClean="0"/>
              <a:t>jú</a:t>
            </a:r>
            <a:r>
              <a:rPr lang="en-US" sz="8800" dirty="0" smtClean="0"/>
              <a:t>   </a:t>
            </a:r>
            <a:r>
              <a:rPr lang="en-US" sz="8800" dirty="0" err="1" smtClean="0"/>
              <a:t>sè</a:t>
            </a:r>
            <a:endParaRPr lang="en-US" altLang="zh-CN" sz="8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Hass</cp:lastModifiedBy>
  <cp:revision>12</cp:revision>
  <dcterms:created xsi:type="dcterms:W3CDTF">2013-09-22T12:51:11Z</dcterms:created>
  <dcterms:modified xsi:type="dcterms:W3CDTF">2014-03-03T10:15:46Z</dcterms:modified>
</cp:coreProperties>
</file>